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6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37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BD8CF-0A2D-20BA-74F1-5256EBF42F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6A5FA3-2E05-F780-D5D7-3A72A2AC3C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21A6C-F032-2AEC-B281-0114A5DBE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0566-BC11-4523-B2A2-2FA524D62E0F}" type="datetimeFigureOut">
              <a:rPr lang="en-AU" smtClean="0"/>
              <a:t>25/03/2024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82F34-BFA2-BA80-0F51-EB03CEEB4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D9767-2BA5-5726-73E9-8B57AB9CE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4345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00FDC-AF5C-D887-FF93-596E5415F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E38646-6F4B-35B6-D325-917CE04D9E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690AD5-3400-B40C-15C6-177E582E1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0566-BC11-4523-B2A2-2FA524D62E0F}" type="datetimeFigureOut">
              <a:rPr lang="en-AU" smtClean="0"/>
              <a:t>25/03/2024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977D7-F835-FDEF-A53F-577803E5C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227232-75DE-D331-BF3C-9CB3F0880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8528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8385EA-8AD7-4A9C-79D5-1B74022960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41DC06-A041-4BF0-4860-D0E1636631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2E745-D20D-D773-480F-63493CAF3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0566-BC11-4523-B2A2-2FA524D62E0F}" type="datetimeFigureOut">
              <a:rPr lang="en-AU" smtClean="0"/>
              <a:t>25/03/2024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687342-E64E-9CF7-3F0A-F84C9B424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77D2FC-F80B-06FA-6046-80581F6CC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6275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A3C36-3FF1-B09C-542A-0836AF583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0D3EE-5B24-4137-9023-260785C03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25E791-2B08-C55F-4CF4-D823C62CA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0566-BC11-4523-B2A2-2FA524D62E0F}" type="datetimeFigureOut">
              <a:rPr lang="en-AU" smtClean="0"/>
              <a:t>25/03/2024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225575-98FE-17FB-8AF4-C0CAEC0E1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7D1E17-DD39-F16B-D412-61E5A6504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552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EA1E9-00BF-755E-E7BC-3DA4ED0D9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EBAC1-BED0-1B67-6A93-DA307CCEE4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53FB6E-6654-35FD-50BE-B69745E86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0566-BC11-4523-B2A2-2FA524D62E0F}" type="datetimeFigureOut">
              <a:rPr lang="en-AU" smtClean="0"/>
              <a:t>25/03/2024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38AC1-460B-ED80-DDEC-087D2F394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3D1C2B-D187-181C-16AA-11EE74FD8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0819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E71B0-3271-F6C9-EA1E-7E079410C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10B6A-C7AF-28F3-57BF-DE2A69130E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58AB81-E3DF-1C5E-A573-3F83A449A0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64573A-A215-FA61-C449-F50C60757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0566-BC11-4523-B2A2-2FA524D62E0F}" type="datetimeFigureOut">
              <a:rPr lang="en-AU" smtClean="0"/>
              <a:t>25/03/2024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A67948-68FB-E817-72DD-2719A8E7A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49FECC-C2EB-0D37-A4BA-60D0A47DB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4793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7FE08-09FE-6F42-77E3-4BC6B125E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0A5167-3DFC-BC32-D906-D0BE943854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4F91DD-23EF-60A8-C43C-C7DDFDA05C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247F52-3357-771F-04FF-312BDF7F49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84092C-F37E-4F36-FFE3-132D1EFA8D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7DE9D9-F5F7-35F9-C3ED-FB57DAF01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0566-BC11-4523-B2A2-2FA524D62E0F}" type="datetimeFigureOut">
              <a:rPr lang="en-AU" smtClean="0"/>
              <a:t>25/03/2024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69CA4A-8D8B-17C6-1D15-F857124A3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8FDAE8-978A-5335-CBCF-5F27E1D76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8794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A36FD-7DCE-BE3D-90FB-F9D4B0DE9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9FD468-6E03-59B8-7D77-C6EB29327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0566-BC11-4523-B2A2-2FA524D62E0F}" type="datetimeFigureOut">
              <a:rPr lang="en-AU" smtClean="0"/>
              <a:t>25/03/2024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AAB437-D37A-4DEF-ADFB-C206DE737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D29427-B8D2-5583-6775-CEB250B46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6527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326BBB-27E1-A10E-8979-B7856CD16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0566-BC11-4523-B2A2-2FA524D62E0F}" type="datetimeFigureOut">
              <a:rPr lang="en-AU" smtClean="0"/>
              <a:t>25/03/2024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FC7193-D2A5-3EFC-1333-B9DD727A9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04CB3D-60B3-AAC2-5A56-594CEEB15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3983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B0C4D-DC10-6F50-A5F9-BA978D5E0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BEA26-A81A-C2BC-6991-9A072C9D72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55357E-34DE-1E33-483E-716808A0B9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04290B-4073-0130-C2E6-F6E83EEEA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0566-BC11-4523-B2A2-2FA524D62E0F}" type="datetimeFigureOut">
              <a:rPr lang="en-AU" smtClean="0"/>
              <a:t>25/03/2024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BC1C36-36C4-2E45-49C0-C3ABC8CF6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03A1CA-E536-3682-1C39-A79C23529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4231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54F19-6424-85F7-5854-9979F2CA2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BD92B8-99E4-167E-6B60-97335D1E8F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ADFFDE-2E0E-4B2A-F99F-DA99D9798F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F85DC9-6B07-A532-E7CC-7743ACF15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0566-BC11-4523-B2A2-2FA524D62E0F}" type="datetimeFigureOut">
              <a:rPr lang="en-AU" smtClean="0"/>
              <a:t>25/03/2024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481F2D-66EA-8EF7-9CE3-83CB4FC8B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6E2D92-0BD0-8EB1-807F-5E908DC96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8919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14422F-4BF5-CCEC-391B-721A8C4E8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F9266-E9BC-D5DB-AC82-1A4FA6CFA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AEAB0-5FF6-DF3A-3AE3-4836D8D647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3E0566-BC11-4523-B2A2-2FA524D62E0F}" type="datetimeFigureOut">
              <a:rPr lang="en-AU" smtClean="0"/>
              <a:t>25/03/2024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43381A-5508-0EF8-670C-E389EF7747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892967-C69D-C8EF-3CD9-AC90EE81F0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7502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C7540-D723-472C-7BA5-5A3B9A428A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Heterogeneous Swarming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0ED48C-EDA9-D658-857C-E62E7D8740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Update</a:t>
            </a:r>
          </a:p>
        </p:txBody>
      </p:sp>
    </p:spTree>
    <p:extLst>
      <p:ext uri="{BB962C8B-B14F-4D97-AF65-F5344CB8AC3E}">
        <p14:creationId xmlns:p14="http://schemas.microsoft.com/office/powerpoint/2010/main" val="1826077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08265-4131-17C4-BEBE-599B6E66C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Project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A67D9-5565-F018-C813-40DC75A16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Aim: to create swarming formations of BOLT and RVR robots</a:t>
            </a:r>
          </a:p>
          <a:p>
            <a:r>
              <a:rPr lang="en-AU" dirty="0"/>
              <a:t>Implementation: Creating swarm and initialising BOLT robots as part of same swarm and controlling them through RVR </a:t>
            </a:r>
            <a:r>
              <a:rPr lang="en-AU" dirty="0" err="1"/>
              <a:t>bluetooth</a:t>
            </a:r>
            <a:endParaRPr lang="en-AU" dirty="0"/>
          </a:p>
          <a:p>
            <a:r>
              <a:rPr lang="en-AU" dirty="0"/>
              <a:t>Current Goals:</a:t>
            </a:r>
          </a:p>
          <a:p>
            <a:pPr lvl="1"/>
            <a:r>
              <a:rPr lang="en-AU" dirty="0"/>
              <a:t>Test running swarming code onboard RVRs</a:t>
            </a:r>
          </a:p>
          <a:p>
            <a:pPr lvl="1"/>
            <a:r>
              <a:rPr lang="en-AU" dirty="0"/>
              <a:t>Modify swarming code so that BOLT robots act alike to RVR robots within swarm</a:t>
            </a:r>
          </a:p>
        </p:txBody>
      </p:sp>
    </p:spTree>
    <p:extLst>
      <p:ext uri="{BB962C8B-B14F-4D97-AF65-F5344CB8AC3E}">
        <p14:creationId xmlns:p14="http://schemas.microsoft.com/office/powerpoint/2010/main" val="718829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DE286-2CC5-C421-6EFC-AF1A9BFCA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Running Swarming Code off Laptop</a:t>
            </a:r>
          </a:p>
        </p:txBody>
      </p:sp>
      <p:pic>
        <p:nvPicPr>
          <p:cNvPr id="4" name="IMG_6214">
            <a:hlinkClick r:id="" action="ppaction://media"/>
            <a:extLst>
              <a:ext uri="{FF2B5EF4-FFF2-40B4-BE49-F238E27FC236}">
                <a16:creationId xmlns:a16="http://schemas.microsoft.com/office/drawing/2014/main" id="{F084001F-26C2-82E1-6453-0C2F19DD988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32" t="19427" r="32" b="20986"/>
          <a:stretch/>
        </p:blipFill>
        <p:spPr>
          <a:xfrm>
            <a:off x="4028114" y="1690688"/>
            <a:ext cx="4135771" cy="4349521"/>
          </a:xfrm>
        </p:spPr>
      </p:pic>
    </p:spTree>
    <p:extLst>
      <p:ext uri="{BB962C8B-B14F-4D97-AF65-F5344CB8AC3E}">
        <p14:creationId xmlns:p14="http://schemas.microsoft.com/office/powerpoint/2010/main" val="761171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C3D19-8FF0-061A-F14A-B29C36211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02C57-ABF6-10BD-D786-90C969920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38422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63</Words>
  <Application>Microsoft Office PowerPoint</Application>
  <PresentationFormat>Widescreen</PresentationFormat>
  <Paragraphs>9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Heterogeneous Swarming</vt:lpstr>
      <vt:lpstr>Project Outline</vt:lpstr>
      <vt:lpstr>Running Swarming Code off Laptop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Heterogeneous Swarming</dc:title>
  <dc:creator>Nicholas Liu</dc:creator>
  <cp:lastModifiedBy>Nicholas Liu</cp:lastModifiedBy>
  <cp:revision>2</cp:revision>
  <dcterms:created xsi:type="dcterms:W3CDTF">2024-03-24T13:50:58Z</dcterms:created>
  <dcterms:modified xsi:type="dcterms:W3CDTF">2024-03-24T14:55:40Z</dcterms:modified>
</cp:coreProperties>
</file>

<file path=docProps/thumbnail.jpeg>
</file>